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8" r:id="rId2"/>
    <p:sldId id="259" r:id="rId3"/>
    <p:sldId id="273" r:id="rId4"/>
    <p:sldId id="276" r:id="rId5"/>
    <p:sldId id="287" r:id="rId6"/>
    <p:sldId id="274" r:id="rId7"/>
    <p:sldId id="260" r:id="rId8"/>
    <p:sldId id="256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63" autoAdjust="0"/>
    <p:restoredTop sz="96638"/>
  </p:normalViewPr>
  <p:slideViewPr>
    <p:cSldViewPr snapToGrid="0">
      <p:cViewPr varScale="1">
        <p:scale>
          <a:sx n="142" d="100"/>
          <a:sy n="142" d="100"/>
        </p:scale>
        <p:origin x="42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10/06/2021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3545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8753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2021-10-06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88623"/>
            <a:ext cx="53435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멘토링 진행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 진행상황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531188" y="17815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white"/>
                </a:solidFill>
                <a:latin typeface="+mn-ea"/>
              </a:rPr>
              <a:t>멘토링 진행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D16A8F8-8986-42C9-81D2-F7D296F2BF2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46" r="1211" b="7883"/>
          <a:stretch/>
        </p:blipFill>
        <p:spPr>
          <a:xfrm>
            <a:off x="647633" y="2156908"/>
            <a:ext cx="5828471" cy="327708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F49C01-07A7-4112-8B9C-59E651698AB0}"/>
              </a:ext>
            </a:extLst>
          </p:cNvPr>
          <p:cNvSpPr txBox="1"/>
          <p:nvPr/>
        </p:nvSpPr>
        <p:spPr>
          <a:xfrm>
            <a:off x="7522838" y="2880101"/>
            <a:ext cx="341255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000" dirty="0">
                <a:latin typeface="+mn-ea"/>
              </a:rPr>
              <a:t>10</a:t>
            </a:r>
            <a:r>
              <a:rPr kumimoji="1" lang="ko-KR" altLang="en-US" sz="2000" dirty="0">
                <a:latin typeface="+mn-ea"/>
              </a:rPr>
              <a:t>월 </a:t>
            </a:r>
            <a:r>
              <a:rPr kumimoji="1" lang="en-US" altLang="ko-KR" sz="2000" dirty="0">
                <a:latin typeface="+mn-ea"/>
              </a:rPr>
              <a:t>2</a:t>
            </a:r>
            <a:r>
              <a:rPr kumimoji="1" lang="ko-KR" altLang="en-US" sz="2000" dirty="0">
                <a:latin typeface="+mn-ea"/>
              </a:rPr>
              <a:t>일 멘토링 진행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멘토님께 진행상황 안내</a:t>
            </a:r>
            <a:endParaRPr kumimoji="1" lang="en-US" altLang="ko-KR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앱 개발 조언</a:t>
            </a:r>
            <a:endParaRPr kumimoji="1" lang="ko-Kore-CA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9179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205118-CE55-A644-8F9E-8433F10019BF}"/>
              </a:ext>
            </a:extLst>
          </p:cNvPr>
          <p:cNvSpPr txBox="1"/>
          <p:nvPr/>
        </p:nvSpPr>
        <p:spPr>
          <a:xfrm>
            <a:off x="3023886" y="3244334"/>
            <a:ext cx="6117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ko-Kore-KR" altLang="en-US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B337B90-B5FB-4582-AA57-A940B9366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49" y="1324644"/>
            <a:ext cx="5266485" cy="26749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7298177-98F9-4AF9-AF95-8002C16B7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809" y="1324644"/>
            <a:ext cx="6255732" cy="267499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E61F1A-46B9-4FBF-A865-ABCA76885EAE}"/>
              </a:ext>
            </a:extLst>
          </p:cNvPr>
          <p:cNvSpPr txBox="1"/>
          <p:nvPr/>
        </p:nvSpPr>
        <p:spPr>
          <a:xfrm>
            <a:off x="3365007" y="4466854"/>
            <a:ext cx="616626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 err="1">
                <a:latin typeface="+mn-ea"/>
              </a:rPr>
              <a:t>안드로이드버전</a:t>
            </a:r>
            <a:r>
              <a:rPr kumimoji="1" lang="ko-KR" altLang="en-US" sz="2000" dirty="0">
                <a:latin typeface="+mn-ea"/>
              </a:rPr>
              <a:t> </a:t>
            </a:r>
            <a:r>
              <a:rPr kumimoji="1" lang="en-US" altLang="ko-KR" sz="2000" dirty="0">
                <a:latin typeface="+mn-ea"/>
              </a:rPr>
              <a:t>SVM </a:t>
            </a:r>
            <a:r>
              <a:rPr kumimoji="1" lang="ko-KR" altLang="en-US" sz="2000" dirty="0">
                <a:latin typeface="+mn-ea"/>
              </a:rPr>
              <a:t>라이브러리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현재 라이브러리 추가에 오류가 발생</a:t>
            </a:r>
            <a:endParaRPr kumimoji="1" lang="en-US" altLang="ko-KR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해결하는 중</a:t>
            </a:r>
            <a:endParaRPr kumimoji="1" lang="ko-Kore-CA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35928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개발 진행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</a:t>
            </a:r>
            <a:r>
              <a:rPr kumimoji="1" lang="ko-KR" altLang="en-US" dirty="0">
                <a:latin typeface="+mn-ea"/>
              </a:rPr>
              <a:t> 라이브러리 오류 해결</a:t>
            </a:r>
            <a:endParaRPr kumimoji="1" lang="en-US" altLang="ko-KR" dirty="0">
              <a:solidFill>
                <a:srgbClr val="FF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 </a:t>
            </a:r>
            <a:r>
              <a:rPr kumimoji="1" lang="ko-KR" altLang="en-US" dirty="0">
                <a:latin typeface="+mn-ea"/>
              </a:rPr>
              <a:t>안될 시 서버상에 </a:t>
            </a:r>
            <a:r>
              <a:rPr kumimoji="1" lang="en-US" altLang="ko-KR" dirty="0">
                <a:latin typeface="+mn-ea"/>
              </a:rPr>
              <a:t>SVM</a:t>
            </a:r>
            <a:r>
              <a:rPr kumimoji="1" lang="ko-KR" altLang="en-US" dirty="0">
                <a:latin typeface="+mn-ea"/>
              </a:rPr>
              <a:t>모델을 적용하는 방법 알아보기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F21EA-A9E5-174E-B08C-BF4994979F96}"/>
              </a:ext>
            </a:extLst>
          </p:cNvPr>
          <p:cNvSpPr txBox="1"/>
          <p:nvPr/>
        </p:nvSpPr>
        <p:spPr>
          <a:xfrm>
            <a:off x="396771" y="4395689"/>
            <a:ext cx="7200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BFE85-CF06-184B-9391-41CDE15581B3}"/>
              </a:ext>
            </a:extLst>
          </p:cNvPr>
          <p:cNvSpPr txBox="1"/>
          <p:nvPr/>
        </p:nvSpPr>
        <p:spPr>
          <a:xfrm>
            <a:off x="1010695" y="4472633"/>
            <a:ext cx="5817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논문 작성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147656-794A-3247-9A28-B9388019F083}"/>
              </a:ext>
            </a:extLst>
          </p:cNvPr>
          <p:cNvSpPr txBox="1"/>
          <p:nvPr/>
        </p:nvSpPr>
        <p:spPr>
          <a:xfrm>
            <a:off x="1010694" y="4898590"/>
            <a:ext cx="965198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 </a:t>
            </a:r>
            <a:r>
              <a:rPr kumimoji="1" lang="ko-KR" altLang="en-US" dirty="0">
                <a:latin typeface="+mn-ea"/>
              </a:rPr>
              <a:t> 논문 초안 작성 예정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5041</TotalTime>
  <Words>107</Words>
  <Application>Microsoft Office PowerPoint</Application>
  <PresentationFormat>와이드스크린</PresentationFormat>
  <Paragraphs>52</Paragraphs>
  <Slides>8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Calibri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371</cp:revision>
  <dcterms:created xsi:type="dcterms:W3CDTF">2020-05-15T03:41:41Z</dcterms:created>
  <dcterms:modified xsi:type="dcterms:W3CDTF">2021-10-06T09:39:32Z</dcterms:modified>
</cp:coreProperties>
</file>

<file path=docProps/thumbnail.jpeg>
</file>